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9214" r:id="rId6"/>
    <p:sldId id="9215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20500000000000000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108" d="100"/>
          <a:sy n="108" d="100"/>
        </p:scale>
        <p:origin x="78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697" r:id="rId6"/>
    <p:sldLayoutId id="214748373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　許凱翔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112年11月22日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(22)</a:t>
            </a:r>
            <a:r>
              <a:rPr lang="zh-TW" altLang="en-US" spc="1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日環境為弱東北風，僅東部有零星短暫雨，其他地區晴朗穩定</a:t>
            </a:r>
            <a:r>
              <a:rPr lang="zh-TW" altLang="en-US" sz="1800" spc="10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hangingPunct="0">
              <a:lnSpc>
                <a:spcPct val="114000"/>
              </a:lnSpc>
              <a:spcAft>
                <a:spcPts val="300"/>
              </a:spcAft>
              <a:buFont typeface="Arial"/>
              <a:buChar char="•"/>
            </a:pP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預估日累積雨量</a:t>
            </a:r>
            <a:r>
              <a:rPr lang="en-US" altLang="zh-TW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5~10</a:t>
            </a: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毫米，遠小於大雨。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47" name="Picture 146" descr="round_Satelli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48" name="Picture 147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臺灣附近主要受東移出海的大陸變性高壓影響，整體環境仍偏乾，各地為晴到多雲、早晚溫差較大的天氣。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南方低緯度東風波動通過菲律賓並進入南海，部分水氣順著副熱帶高壓西側環流移進臺灣東部海域。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新一波槽線於華南一帶開始形成並東移，未來將與北方系統交互作用使形成下一波冷空氣南下，預估週四晚臺灣環境東北季風再次增強。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412216" y="1722921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658752" y="101794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AutoShape 2">
            <a:extLst>
              <a:ext uri="{FF2B5EF4-FFF2-40B4-BE49-F238E27FC236}">
                <a16:creationId xmlns:a16="http://schemas.microsoft.com/office/drawing/2014/main" id="{1F9F79EA-8F23-16EA-5464-64CBBEB0A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E4354D7-D7A3-BB5F-50DE-4D0587FAD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16FA1A6-9E97-5BE4-F336-E3E23BEDF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8;p33">
            <a:extLst>
              <a:ext uri="{FF2B5EF4-FFF2-40B4-BE49-F238E27FC236}">
                <a16:creationId xmlns:a16="http://schemas.microsoft.com/office/drawing/2014/main" id="{443ABB51-3010-CB77-C688-3811E806C2CC}"/>
              </a:ext>
            </a:extLst>
          </p:cNvPr>
          <p:cNvSpPr txBox="1"/>
          <p:nvPr/>
        </p:nvSpPr>
        <p:spPr>
          <a:xfrm>
            <a:off x="6574168" y="3812721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副熱帶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Subtropical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130;p33">
            <a:extLst>
              <a:ext uri="{FF2B5EF4-FFF2-40B4-BE49-F238E27FC236}">
                <a16:creationId xmlns:a16="http://schemas.microsoft.com/office/drawing/2014/main" id="{9D2ECB14-B940-6A86-A064-3CCC7322D73C}"/>
              </a:ext>
            </a:extLst>
          </p:cNvPr>
          <p:cNvSpPr/>
          <p:nvPr/>
        </p:nvSpPr>
        <p:spPr>
          <a:xfrm>
            <a:off x="5834027" y="260248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38;p33">
            <a:extLst>
              <a:ext uri="{FF2B5EF4-FFF2-40B4-BE49-F238E27FC236}">
                <a16:creationId xmlns:a16="http://schemas.microsoft.com/office/drawing/2014/main" id="{A9002C4E-6E2C-C548-EF59-FA90F5BACC1D}"/>
              </a:ext>
            </a:extLst>
          </p:cNvPr>
          <p:cNvSpPr txBox="1"/>
          <p:nvPr/>
        </p:nvSpPr>
        <p:spPr>
          <a:xfrm>
            <a:off x="1782361" y="3922062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相對高壓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Relative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" name="手繪多邊形: 圖案 67">
            <a:extLst>
              <a:ext uri="{FF2B5EF4-FFF2-40B4-BE49-F238E27FC236}">
                <a16:creationId xmlns:a16="http://schemas.microsoft.com/office/drawing/2014/main" id="{0B5273A8-1066-6D76-82C8-5EE2B77CBA7D}"/>
              </a:ext>
            </a:extLst>
          </p:cNvPr>
          <p:cNvSpPr/>
          <p:nvPr/>
        </p:nvSpPr>
        <p:spPr>
          <a:xfrm rot="19833295">
            <a:off x="7437645" y="1685834"/>
            <a:ext cx="1079635" cy="894489"/>
          </a:xfrm>
          <a:custGeom>
            <a:avLst/>
            <a:gdLst>
              <a:gd name="connsiteX0" fmla="*/ 683581 w 683581"/>
              <a:gd name="connsiteY0" fmla="*/ 0 h 423749"/>
              <a:gd name="connsiteX1" fmla="*/ 497149 w 683581"/>
              <a:gd name="connsiteY1" fmla="*/ 248575 h 423749"/>
              <a:gd name="connsiteX2" fmla="*/ 177553 w 683581"/>
              <a:gd name="connsiteY2" fmla="*/ 408373 h 423749"/>
              <a:gd name="connsiteX3" fmla="*/ 0 w 683581"/>
              <a:gd name="connsiteY3" fmla="*/ 408373 h 42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581" h="423749">
                <a:moveTo>
                  <a:pt x="683581" y="0"/>
                </a:moveTo>
                <a:cubicBezTo>
                  <a:pt x="632534" y="90256"/>
                  <a:pt x="581487" y="180513"/>
                  <a:pt x="497149" y="248575"/>
                </a:cubicBezTo>
                <a:cubicBezTo>
                  <a:pt x="412811" y="316637"/>
                  <a:pt x="260411" y="381740"/>
                  <a:pt x="177553" y="408373"/>
                </a:cubicBezTo>
                <a:cubicBezTo>
                  <a:pt x="94695" y="435006"/>
                  <a:pt x="47347" y="421689"/>
                  <a:pt x="0" y="408373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0" name="Google Shape;130;p33">
            <a:extLst>
              <a:ext uri="{FF2B5EF4-FFF2-40B4-BE49-F238E27FC236}">
                <a16:creationId xmlns:a16="http://schemas.microsoft.com/office/drawing/2014/main" id="{FE655631-D006-B849-CC4F-14501AF075B5}"/>
              </a:ext>
            </a:extLst>
          </p:cNvPr>
          <p:cNvSpPr/>
          <p:nvPr/>
        </p:nvSpPr>
        <p:spPr>
          <a:xfrm>
            <a:off x="855486" y="340276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5C1D4404-F227-0A6B-D0E1-044C9B7C4FE0}"/>
              </a:ext>
            </a:extLst>
          </p:cNvPr>
          <p:cNvSpPr/>
          <p:nvPr/>
        </p:nvSpPr>
        <p:spPr>
          <a:xfrm>
            <a:off x="3866191" y="3247299"/>
            <a:ext cx="1488609" cy="1136689"/>
          </a:xfrm>
          <a:custGeom>
            <a:avLst/>
            <a:gdLst>
              <a:gd name="connsiteX0" fmla="*/ 1488609 w 1488609"/>
              <a:gd name="connsiteY0" fmla="*/ 0 h 1136689"/>
              <a:gd name="connsiteX1" fmla="*/ 1240035 w 1488609"/>
              <a:gd name="connsiteY1" fmla="*/ 319596 h 1136689"/>
              <a:gd name="connsiteX2" fmla="*/ 849417 w 1488609"/>
              <a:gd name="connsiteY2" fmla="*/ 541538 h 1136689"/>
              <a:gd name="connsiteX3" fmla="*/ 112570 w 1488609"/>
              <a:gd name="connsiteY3" fmla="*/ 1056443 h 1136689"/>
              <a:gd name="connsiteX4" fmla="*/ 14916 w 1488609"/>
              <a:gd name="connsiteY4" fmla="*/ 1127464 h 1136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8609" h="1136689">
                <a:moveTo>
                  <a:pt x="1488609" y="0"/>
                </a:moveTo>
                <a:cubicBezTo>
                  <a:pt x="1417588" y="114670"/>
                  <a:pt x="1346567" y="229340"/>
                  <a:pt x="1240035" y="319596"/>
                </a:cubicBezTo>
                <a:cubicBezTo>
                  <a:pt x="1133503" y="409852"/>
                  <a:pt x="1037328" y="418730"/>
                  <a:pt x="849417" y="541538"/>
                </a:cubicBezTo>
                <a:cubicBezTo>
                  <a:pt x="661506" y="664346"/>
                  <a:pt x="251653" y="958789"/>
                  <a:pt x="112570" y="1056443"/>
                </a:cubicBezTo>
                <a:cubicBezTo>
                  <a:pt x="-26513" y="1154097"/>
                  <a:pt x="-5799" y="1140780"/>
                  <a:pt x="14916" y="1127464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5B32306F-506D-4F86-A7AC-527E5F0D94CD}"/>
              </a:ext>
            </a:extLst>
          </p:cNvPr>
          <p:cNvSpPr/>
          <p:nvPr/>
        </p:nvSpPr>
        <p:spPr>
          <a:xfrm>
            <a:off x="1972020" y="2805387"/>
            <a:ext cx="44454" cy="585926"/>
          </a:xfrm>
          <a:custGeom>
            <a:avLst/>
            <a:gdLst>
              <a:gd name="connsiteX0" fmla="*/ 0 w 44454"/>
              <a:gd name="connsiteY0" fmla="*/ 0 h 585926"/>
              <a:gd name="connsiteX1" fmla="*/ 44388 w 44454"/>
              <a:gd name="connsiteY1" fmla="*/ 266330 h 585926"/>
              <a:gd name="connsiteX2" fmla="*/ 8877 w 44454"/>
              <a:gd name="connsiteY2" fmla="*/ 585926 h 58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54" h="585926">
                <a:moveTo>
                  <a:pt x="0" y="0"/>
                </a:moveTo>
                <a:cubicBezTo>
                  <a:pt x="21454" y="84338"/>
                  <a:pt x="42909" y="168676"/>
                  <a:pt x="44388" y="266330"/>
                </a:cubicBezTo>
                <a:cubicBezTo>
                  <a:pt x="45867" y="363984"/>
                  <a:pt x="22193" y="520823"/>
                  <a:pt x="8877" y="585926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Google Shape;130;p33">
            <a:extLst>
              <a:ext uri="{FF2B5EF4-FFF2-40B4-BE49-F238E27FC236}">
                <a16:creationId xmlns:a16="http://schemas.microsoft.com/office/drawing/2014/main" id="{6118DFEB-F158-0F70-C77C-9EAD7B186C7A}"/>
              </a:ext>
            </a:extLst>
          </p:cNvPr>
          <p:cNvSpPr/>
          <p:nvPr/>
        </p:nvSpPr>
        <p:spPr>
          <a:xfrm>
            <a:off x="2816619" y="2922596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1;p33">
            <a:extLst>
              <a:ext uri="{FF2B5EF4-FFF2-40B4-BE49-F238E27FC236}">
                <a16:creationId xmlns:a16="http://schemas.microsoft.com/office/drawing/2014/main" id="{C066B094-D285-E56A-0A4D-2BFA3F7FB7E2}"/>
              </a:ext>
            </a:extLst>
          </p:cNvPr>
          <p:cNvSpPr/>
          <p:nvPr/>
        </p:nvSpPr>
        <p:spPr>
          <a:xfrm>
            <a:off x="7712535" y="91413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round_StreamLi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僅宜蘭南側山區有零星短暫雨。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武塔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2.0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昨(21)日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東北角至宜花山區、臺東南端有零星短暫雨。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本島及監控路段最大降雨：</a:t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宜蘭縣南澳鄉 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11.0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E4F68C-C36A-C739-F408-E3D8444A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1" r="8291"/>
          <a:stretch/>
        </p:blipFill>
        <p:spPr>
          <a:xfrm>
            <a:off x="1371934" y="751932"/>
            <a:ext cx="3732648" cy="3732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D27841-B93C-36BD-631C-80AAC0B9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76" r="8076"/>
          <a:stretch/>
        </p:blipFill>
        <p:spPr>
          <a:xfrm>
            <a:off x="6929970" y="751932"/>
            <a:ext cx="3732648" cy="37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347057-8853-AA74-D2A7-BEC8E44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54395" y="1037872"/>
            <a:ext cx="1484245" cy="2783771"/>
          </a:xfrm>
          <a:prstGeom prst="rect">
            <a:avLst/>
          </a:prstGeom>
        </p:spPr>
      </p:pic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(22)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環境為弱東北風，僅東部有零星短暫雨，其他地區晴朗穩定。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(23)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白天天氣相對穩定，傍晚起東北風漸增，僅迎風面東部有零星短暫雨。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(24)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東北季風影響，水氣漸增，迎風面東北角、宜花有短暫雨。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明(23)日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後(24)日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6905677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東部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東部沿海及恆春半島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東北角、宜花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5-10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10-20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20-30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994" y="1056611"/>
            <a:ext cx="1463853" cy="2745523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37487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A924A8-CC0A-D017-2E0B-D2FF0574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5965" y="1051307"/>
            <a:ext cx="1490905" cy="2766627"/>
          </a:xfrm>
          <a:prstGeom prst="rect">
            <a:avLst/>
          </a:prstGeom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34139" y="1050484"/>
            <a:ext cx="1454975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1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74957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(104K~179K)(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8.0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2.5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1560557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13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29</a:t>
                      </a: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23K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2444135"/>
            <a:ext cx="11188145" cy="139775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23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日前環境場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偏東北風，主要為晴時多雲、早晚溫差大的天氣型態，僅東北部零星短暫雨。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日深夜起東北季風增強，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水氣漸增，迎風面東北角、宜花有短暫雨。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路段：無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50538</TotalTime>
  <Words>1135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Arial</vt:lpstr>
      <vt:lpstr>Wingdings</vt:lpstr>
      <vt:lpstr>Tahoma</vt:lpstr>
      <vt:lpstr>Calibri</vt:lpstr>
      <vt:lpstr>微軟正黑體</vt:lpstr>
      <vt:lpstr>Inter</vt:lpstr>
      <vt:lpstr>微軟正黑體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1373</cp:revision>
  <dcterms:modified xsi:type="dcterms:W3CDTF">2023-11-22T09:08:23Z</dcterms:modified>
</cp:coreProperties>
</file>